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Default Extension="wdp" ContentType="image/vnd.ms-photo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6" r:id="rId7"/>
    <p:sldId id="261" r:id="rId8"/>
    <p:sldId id="262" r:id="rId9"/>
    <p:sldId id="263" r:id="rId10"/>
    <p:sldId id="264" r:id="rId11"/>
    <p:sldId id="265" r:id="rId12"/>
  </p:sldIdLst>
  <p:sldSz cx="9144000" cy="6858000" type="screen4x3"/>
  <p:notesSz cx="6858000" cy="9144000"/>
  <p:defaultTextStyle>
    <a:defPPr>
      <a:defRPr lang="pl-P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D31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80" autoAdjust="0"/>
    <p:restoredTop sz="94660"/>
  </p:normalViewPr>
  <p:slideViewPr>
    <p:cSldViewPr snapToGrid="0" snapToObjects="1">
      <p:cViewPr varScale="1">
        <p:scale>
          <a:sx n="82" d="100"/>
          <a:sy n="82" d="100"/>
        </p:scale>
        <p:origin x="-157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funtia01.psd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0" y="246"/>
            <a:ext cx="3918384" cy="6857754"/>
          </a:xfrm>
          <a:prstGeom prst="rect">
            <a:avLst/>
          </a:prstGeom>
        </p:spPr>
      </p:pic>
      <p:pic>
        <p:nvPicPr>
          <p:cNvPr id="10" name="Obraz 9" descr="funtasto logo cdr13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58287" y="3199351"/>
            <a:ext cx="4023741" cy="1145774"/>
          </a:xfrm>
          <a:prstGeom prst="rect">
            <a:avLst/>
          </a:prstGeom>
        </p:spPr>
      </p:pic>
      <p:pic>
        <p:nvPicPr>
          <p:cNvPr id="11" name="Obraz 10" descr="funty 06.psd"/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100000" l="26691" r="85296">
                        <a14:foregroundMark x1="36292" y1="31239" x2="36292" y2="312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582" t="3534" r="14649"/>
          <a:stretch/>
        </p:blipFill>
        <p:spPr>
          <a:xfrm>
            <a:off x="6128946" y="-59489"/>
            <a:ext cx="3024751" cy="6967752"/>
          </a:xfrm>
          <a:prstGeom prst="rect">
            <a:avLst/>
          </a:prstGeom>
        </p:spPr>
      </p:pic>
      <p:sp>
        <p:nvSpPr>
          <p:cNvPr id="12" name="Prostokąt 11"/>
          <p:cNvSpPr/>
          <p:nvPr userDrawn="1"/>
        </p:nvSpPr>
        <p:spPr>
          <a:xfrm>
            <a:off x="2197865" y="5671573"/>
            <a:ext cx="3056361" cy="1077061"/>
          </a:xfrm>
          <a:prstGeom prst="rect">
            <a:avLst/>
          </a:prstGeom>
          <a:solidFill>
            <a:srgbClr val="FED31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3672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pic>
        <p:nvPicPr>
          <p:cNvPr id="9" name="Obraz 8" descr="funty 06.psd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100000" l="26691" r="85296">
                        <a14:foregroundMark x1="36292" y1="31239" x2="36292" y2="312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582" t="3534" r="14649"/>
          <a:stretch/>
        </p:blipFill>
        <p:spPr>
          <a:xfrm>
            <a:off x="6201066" y="106645"/>
            <a:ext cx="2952631" cy="6801618"/>
          </a:xfrm>
          <a:prstGeom prst="rect">
            <a:avLst/>
          </a:prstGeom>
        </p:spPr>
      </p:pic>
      <p:grpSp>
        <p:nvGrpSpPr>
          <p:cNvPr id="11" name="Grupa 10"/>
          <p:cNvGrpSpPr/>
          <p:nvPr userDrawn="1"/>
        </p:nvGrpSpPr>
        <p:grpSpPr>
          <a:xfrm>
            <a:off x="437812" y="6126162"/>
            <a:ext cx="6319005" cy="535077"/>
            <a:chOff x="437812" y="6126162"/>
            <a:chExt cx="6319005" cy="535077"/>
          </a:xfrm>
        </p:grpSpPr>
        <p:pic>
          <p:nvPicPr>
            <p:cNvPr id="8" name="Obraz 7" descr="funtasto logo cdr13.eps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37812" y="6126162"/>
              <a:ext cx="1879088" cy="535077"/>
            </a:xfrm>
            <a:prstGeom prst="rect">
              <a:avLst/>
            </a:prstGeom>
          </p:spPr>
        </p:pic>
        <p:sp>
          <p:nvSpPr>
            <p:cNvPr id="10" name="PoleTekstowe 9"/>
            <p:cNvSpPr txBox="1"/>
            <p:nvPr userDrawn="1"/>
          </p:nvSpPr>
          <p:spPr>
            <a:xfrm>
              <a:off x="2084241" y="6248081"/>
              <a:ext cx="46725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r"/>
              <a:r>
                <a:rPr lang="pl-PL" sz="1600" b="1" cap="none" spc="50" dirty="0" smtClean="0">
                  <a:ln w="11430"/>
                  <a:solidFill>
                    <a:schemeClr val="tx1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Dla młodych bez starych! – </a:t>
              </a:r>
              <a:r>
                <a:rPr lang="pl-PL" sz="1600" b="1" cap="none" spc="50" dirty="0" err="1" smtClean="0">
                  <a:ln w="11430"/>
                  <a:solidFill>
                    <a:schemeClr val="tx1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www.funtasto.com</a:t>
              </a:r>
              <a:endParaRPr lang="pl-PL" sz="1600" b="1" cap="none" spc="50" dirty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550132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ED31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effectLst/>
            </a:endParaRPr>
          </a:p>
        </p:txBody>
      </p:sp>
      <p:pic>
        <p:nvPicPr>
          <p:cNvPr id="7" name="Obraz 6" descr="funtia01.psd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0" y="246"/>
            <a:ext cx="3918384" cy="6857754"/>
          </a:xfrm>
          <a:prstGeom prst="rect">
            <a:avLst/>
          </a:prstGeom>
        </p:spPr>
      </p:pic>
      <p:sp>
        <p:nvSpPr>
          <p:cNvPr id="10" name="Prostokąt 9"/>
          <p:cNvSpPr/>
          <p:nvPr userDrawn="1"/>
        </p:nvSpPr>
        <p:spPr>
          <a:xfrm>
            <a:off x="2197865" y="5671573"/>
            <a:ext cx="3056361" cy="1077061"/>
          </a:xfrm>
          <a:prstGeom prst="rect">
            <a:avLst/>
          </a:prstGeom>
          <a:solidFill>
            <a:srgbClr val="FED31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effectLst/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761327" y="4406900"/>
            <a:ext cx="4733386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pl-PL" smtClean="0"/>
              <a:t>Kliknij, aby edyt. styl wz. tyt.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3761327" y="2906713"/>
            <a:ext cx="4733386" cy="1500187"/>
          </a:xfrm>
        </p:spPr>
        <p:txBody>
          <a:bodyPr anchor="b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 algn="r">
              <a:buNone/>
              <a:defRPr sz="2000" b="1" cap="none" spc="5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pic>
        <p:nvPicPr>
          <p:cNvPr id="9" name="Obraz 8" descr="funtasto logo cdr13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0786" y="339326"/>
            <a:ext cx="4023741" cy="1145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07979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276780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3484920" y="1600200"/>
            <a:ext cx="276780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 dirty="0"/>
          </a:p>
        </p:txBody>
      </p:sp>
      <p:grpSp>
        <p:nvGrpSpPr>
          <p:cNvPr id="11" name="Grupa 10"/>
          <p:cNvGrpSpPr/>
          <p:nvPr userDrawn="1"/>
        </p:nvGrpSpPr>
        <p:grpSpPr>
          <a:xfrm>
            <a:off x="437812" y="6126162"/>
            <a:ext cx="6319005" cy="535077"/>
            <a:chOff x="437812" y="6126162"/>
            <a:chExt cx="6319005" cy="535077"/>
          </a:xfrm>
        </p:grpSpPr>
        <p:pic>
          <p:nvPicPr>
            <p:cNvPr id="12" name="Obraz 11" descr="funtasto logo cdr13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37812" y="6126162"/>
              <a:ext cx="1879088" cy="535077"/>
            </a:xfrm>
            <a:prstGeom prst="rect">
              <a:avLst/>
            </a:prstGeom>
          </p:spPr>
        </p:pic>
        <p:sp>
          <p:nvSpPr>
            <p:cNvPr id="13" name="PoleTekstowe 12"/>
            <p:cNvSpPr txBox="1"/>
            <p:nvPr userDrawn="1"/>
          </p:nvSpPr>
          <p:spPr>
            <a:xfrm>
              <a:off x="2084241" y="6248081"/>
              <a:ext cx="46725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r"/>
              <a:r>
                <a:rPr lang="pl-PL" sz="1600" b="1" cap="none" spc="50" dirty="0" smtClean="0">
                  <a:ln w="11430"/>
                  <a:solidFill>
                    <a:schemeClr val="tx1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Dla młodych bez starych! – </a:t>
              </a:r>
              <a:r>
                <a:rPr lang="pl-PL" sz="1600" b="1" cap="none" spc="50" dirty="0" err="1" smtClean="0">
                  <a:ln w="11430"/>
                  <a:solidFill>
                    <a:schemeClr val="tx1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www.funtasto.com</a:t>
              </a:r>
              <a:endParaRPr lang="pl-PL" sz="1600" b="1" cap="none" spc="50" dirty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570071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edyt. styl wz. tyt.</a:t>
            </a:r>
            <a:endParaRPr lang="pl-PL"/>
          </a:p>
        </p:txBody>
      </p:sp>
      <p:grpSp>
        <p:nvGrpSpPr>
          <p:cNvPr id="8" name="Grupa 7"/>
          <p:cNvGrpSpPr/>
          <p:nvPr userDrawn="1"/>
        </p:nvGrpSpPr>
        <p:grpSpPr>
          <a:xfrm>
            <a:off x="437812" y="6126162"/>
            <a:ext cx="6319005" cy="535077"/>
            <a:chOff x="437812" y="6126162"/>
            <a:chExt cx="6319005" cy="535077"/>
          </a:xfrm>
        </p:grpSpPr>
        <p:pic>
          <p:nvPicPr>
            <p:cNvPr id="9" name="Obraz 8" descr="funtasto logo cdr13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37812" y="6126162"/>
              <a:ext cx="1879088" cy="535077"/>
            </a:xfrm>
            <a:prstGeom prst="rect">
              <a:avLst/>
            </a:prstGeom>
          </p:spPr>
        </p:pic>
        <p:sp>
          <p:nvSpPr>
            <p:cNvPr id="10" name="PoleTekstowe 9"/>
            <p:cNvSpPr txBox="1"/>
            <p:nvPr userDrawn="1"/>
          </p:nvSpPr>
          <p:spPr>
            <a:xfrm>
              <a:off x="2084241" y="6248081"/>
              <a:ext cx="46725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r"/>
              <a:r>
                <a:rPr lang="pl-PL" sz="1600" b="1" cap="none" spc="50" dirty="0" smtClean="0">
                  <a:ln w="11430"/>
                  <a:solidFill>
                    <a:schemeClr val="tx1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Dla młodych bez starych! – </a:t>
              </a:r>
              <a:r>
                <a:rPr lang="pl-PL" sz="1600" b="1" cap="none" spc="50" dirty="0" err="1" smtClean="0">
                  <a:ln w="11430"/>
                  <a:solidFill>
                    <a:schemeClr val="tx1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www.funtasto.com</a:t>
              </a:r>
              <a:endParaRPr lang="pl-PL" sz="1600" b="1" cap="none" spc="50" dirty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086223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a 6"/>
          <p:cNvGrpSpPr/>
          <p:nvPr userDrawn="1"/>
        </p:nvGrpSpPr>
        <p:grpSpPr>
          <a:xfrm>
            <a:off x="437812" y="6126162"/>
            <a:ext cx="6319005" cy="535077"/>
            <a:chOff x="437812" y="6126162"/>
            <a:chExt cx="6319005" cy="535077"/>
          </a:xfrm>
        </p:grpSpPr>
        <p:pic>
          <p:nvPicPr>
            <p:cNvPr id="8" name="Obraz 7" descr="funtasto logo cdr13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37812" y="6126162"/>
              <a:ext cx="1879088" cy="535077"/>
            </a:xfrm>
            <a:prstGeom prst="rect">
              <a:avLst/>
            </a:prstGeom>
          </p:spPr>
        </p:pic>
        <p:sp>
          <p:nvSpPr>
            <p:cNvPr id="9" name="PoleTekstowe 8"/>
            <p:cNvSpPr txBox="1"/>
            <p:nvPr userDrawn="1"/>
          </p:nvSpPr>
          <p:spPr>
            <a:xfrm>
              <a:off x="2084241" y="6248081"/>
              <a:ext cx="46725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r"/>
              <a:r>
                <a:rPr lang="pl-PL" sz="1600" b="1" cap="none" spc="50" dirty="0" smtClean="0">
                  <a:ln w="11430"/>
                  <a:solidFill>
                    <a:schemeClr val="tx1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Dla młodych bez starych! – </a:t>
              </a:r>
              <a:r>
                <a:rPr lang="pl-PL" sz="1600" b="1" cap="none" spc="50" dirty="0" err="1" smtClean="0">
                  <a:ln w="11430"/>
                  <a:solidFill>
                    <a:schemeClr val="tx1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www.funtasto.com</a:t>
              </a:r>
              <a:endParaRPr lang="pl-PL" sz="1600" b="1" cap="none" spc="50" dirty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554506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ED31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effectLst/>
            </a:endParaRPr>
          </a:p>
        </p:txBody>
      </p:sp>
      <p:pic>
        <p:nvPicPr>
          <p:cNvPr id="10" name="Obraz 9" descr="funty 06.psd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0" b="100000" l="26691" r="85296">
                        <a14:foregroundMark x1="36292" y1="31239" x2="36292" y2="312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582" t="3534" r="14649"/>
          <a:stretch/>
        </p:blipFill>
        <p:spPr>
          <a:xfrm>
            <a:off x="6201066" y="106645"/>
            <a:ext cx="2952631" cy="6801618"/>
          </a:xfrm>
          <a:prstGeom prst="rect">
            <a:avLst/>
          </a:prstGeom>
        </p:spPr>
      </p:pic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4935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pl-PL" dirty="0" smtClean="0"/>
              <a:t>Kliknij, aby </a:t>
            </a:r>
            <a:r>
              <a:rPr lang="pl-PL" dirty="0" err="1" smtClean="0"/>
              <a:t>edyt</a:t>
            </a:r>
            <a:r>
              <a:rPr lang="pl-PL" dirty="0" smtClean="0"/>
              <a:t>. styl wz. tyt.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5743866" cy="4391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3337360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</p:sldLayoutIdLst>
  <p:txStyles>
    <p:titleStyle>
      <a:lvl1pPr algn="l" defTabSz="457200" rtl="0" eaLnBrk="1" latinLnBrk="0" hangingPunct="1">
        <a:spcBef>
          <a:spcPct val="0"/>
        </a:spcBef>
        <a:buNone/>
        <a:defRPr sz="4000" b="1" kern="1200" cap="none" spc="50">
          <a:ln w="11430"/>
          <a:gradFill>
            <a:gsLst>
              <a:gs pos="25000">
                <a:schemeClr val="accent2">
                  <a:satMod val="155000"/>
                </a:schemeClr>
              </a:gs>
              <a:gs pos="100000">
                <a:schemeClr val="accent2">
                  <a:shade val="45000"/>
                  <a:satMod val="165000"/>
                </a:schemeClr>
              </a:gs>
            </a:gsLst>
            <a:lin ang="5400000"/>
          </a:gradFill>
          <a:effectLst>
            <a:outerShdw blurRad="76200" dist="50800" dir="5400000" algn="tl" rotWithShape="0">
              <a:srgbClr val="000000">
                <a:alpha val="65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1" kern="1200" cap="none" spc="0">
          <a:ln w="17780" cmpd="sng">
            <a:solidFill>
              <a:srgbClr val="FFFFFF"/>
            </a:solidFill>
            <a:prstDash val="solid"/>
            <a:miter lim="800000"/>
          </a:ln>
          <a:gradFill rotWithShape="1">
            <a:gsLst>
              <a:gs pos="0">
                <a:srgbClr val="000000">
                  <a:tint val="92000"/>
                  <a:shade val="100000"/>
                  <a:satMod val="150000"/>
                </a:srgbClr>
              </a:gs>
              <a:gs pos="49000">
                <a:srgbClr val="000000">
                  <a:tint val="89000"/>
                  <a:shade val="90000"/>
                  <a:satMod val="150000"/>
                </a:srgbClr>
              </a:gs>
              <a:gs pos="50000">
                <a:srgbClr val="000000">
                  <a:tint val="100000"/>
                  <a:shade val="75000"/>
                  <a:satMod val="150000"/>
                </a:srgbClr>
              </a:gs>
              <a:gs pos="95000">
                <a:srgbClr val="000000">
                  <a:shade val="47000"/>
                  <a:satMod val="150000"/>
                </a:srgbClr>
              </a:gs>
              <a:gs pos="100000">
                <a:srgbClr val="000000">
                  <a:shade val="39000"/>
                  <a:satMod val="150000"/>
                </a:srgbClr>
              </a:gs>
            </a:gsLst>
            <a:lin ang="5400000"/>
          </a:gradFill>
          <a:effectLst>
            <a:outerShdw blurRad="50800" algn="tl" rotWithShape="0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1" kern="1200" cap="none" spc="0">
          <a:ln w="17780" cmpd="sng">
            <a:solidFill>
              <a:srgbClr val="FFFFFF"/>
            </a:solidFill>
            <a:prstDash val="solid"/>
            <a:miter lim="800000"/>
          </a:ln>
          <a:gradFill rotWithShape="1">
            <a:gsLst>
              <a:gs pos="0">
                <a:srgbClr val="000000">
                  <a:tint val="92000"/>
                  <a:shade val="100000"/>
                  <a:satMod val="150000"/>
                </a:srgbClr>
              </a:gs>
              <a:gs pos="49000">
                <a:srgbClr val="000000">
                  <a:tint val="89000"/>
                  <a:shade val="90000"/>
                  <a:satMod val="150000"/>
                </a:srgbClr>
              </a:gs>
              <a:gs pos="50000">
                <a:srgbClr val="000000">
                  <a:tint val="100000"/>
                  <a:shade val="75000"/>
                  <a:satMod val="150000"/>
                </a:srgbClr>
              </a:gs>
              <a:gs pos="95000">
                <a:srgbClr val="000000">
                  <a:shade val="47000"/>
                  <a:satMod val="150000"/>
                </a:srgbClr>
              </a:gs>
              <a:gs pos="100000">
                <a:srgbClr val="000000">
                  <a:shade val="39000"/>
                  <a:satMod val="150000"/>
                </a:srgbClr>
              </a:gs>
            </a:gsLst>
            <a:lin ang="5400000"/>
          </a:gradFill>
          <a:effectLst>
            <a:outerShdw blurRad="50800" algn="tl" rotWithShape="0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1" kern="1200" cap="none" spc="0">
          <a:ln w="17780" cmpd="sng">
            <a:solidFill>
              <a:srgbClr val="FFFFFF"/>
            </a:solidFill>
            <a:prstDash val="solid"/>
            <a:miter lim="800000"/>
          </a:ln>
          <a:gradFill rotWithShape="1">
            <a:gsLst>
              <a:gs pos="0">
                <a:srgbClr val="000000">
                  <a:tint val="92000"/>
                  <a:shade val="100000"/>
                  <a:satMod val="150000"/>
                </a:srgbClr>
              </a:gs>
              <a:gs pos="49000">
                <a:srgbClr val="000000">
                  <a:tint val="89000"/>
                  <a:shade val="90000"/>
                  <a:satMod val="150000"/>
                </a:srgbClr>
              </a:gs>
              <a:gs pos="50000">
                <a:srgbClr val="000000">
                  <a:tint val="100000"/>
                  <a:shade val="75000"/>
                  <a:satMod val="150000"/>
                </a:srgbClr>
              </a:gs>
              <a:gs pos="95000">
                <a:srgbClr val="000000">
                  <a:shade val="47000"/>
                  <a:satMod val="150000"/>
                </a:srgbClr>
              </a:gs>
              <a:gs pos="100000">
                <a:srgbClr val="000000">
                  <a:shade val="39000"/>
                  <a:satMod val="150000"/>
                </a:srgbClr>
              </a:gs>
            </a:gsLst>
            <a:lin ang="5400000"/>
          </a:gradFill>
          <a:effectLst>
            <a:outerShdw blurRad="50800" algn="tl" rotWithShape="0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1" kern="1200" cap="none" spc="0">
          <a:ln w="17780" cmpd="sng">
            <a:solidFill>
              <a:srgbClr val="FFFFFF"/>
            </a:solidFill>
            <a:prstDash val="solid"/>
            <a:miter lim="800000"/>
          </a:ln>
          <a:gradFill rotWithShape="1">
            <a:gsLst>
              <a:gs pos="0">
                <a:srgbClr val="000000">
                  <a:tint val="92000"/>
                  <a:shade val="100000"/>
                  <a:satMod val="150000"/>
                </a:srgbClr>
              </a:gs>
              <a:gs pos="49000">
                <a:srgbClr val="000000">
                  <a:tint val="89000"/>
                  <a:shade val="90000"/>
                  <a:satMod val="150000"/>
                </a:srgbClr>
              </a:gs>
              <a:gs pos="50000">
                <a:srgbClr val="000000">
                  <a:tint val="100000"/>
                  <a:shade val="75000"/>
                  <a:satMod val="150000"/>
                </a:srgbClr>
              </a:gs>
              <a:gs pos="95000">
                <a:srgbClr val="000000">
                  <a:shade val="47000"/>
                  <a:satMod val="150000"/>
                </a:srgbClr>
              </a:gs>
              <a:gs pos="100000">
                <a:srgbClr val="000000">
                  <a:shade val="39000"/>
                  <a:satMod val="150000"/>
                </a:srgbClr>
              </a:gs>
            </a:gsLst>
            <a:lin ang="5400000"/>
          </a:gradFill>
          <a:effectLst>
            <a:outerShdw blurRad="50800" algn="tl" rotWithShape="0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1" kern="1200" cap="none" spc="0">
          <a:ln w="17780" cmpd="sng">
            <a:solidFill>
              <a:srgbClr val="FFFFFF"/>
            </a:solidFill>
            <a:prstDash val="solid"/>
            <a:miter lim="800000"/>
          </a:ln>
          <a:gradFill rotWithShape="1">
            <a:gsLst>
              <a:gs pos="0">
                <a:srgbClr val="000000">
                  <a:tint val="92000"/>
                  <a:shade val="100000"/>
                  <a:satMod val="150000"/>
                </a:srgbClr>
              </a:gs>
              <a:gs pos="49000">
                <a:srgbClr val="000000">
                  <a:tint val="89000"/>
                  <a:shade val="90000"/>
                  <a:satMod val="150000"/>
                </a:srgbClr>
              </a:gs>
              <a:gs pos="50000">
                <a:srgbClr val="000000">
                  <a:tint val="100000"/>
                  <a:shade val="75000"/>
                  <a:satMod val="150000"/>
                </a:srgbClr>
              </a:gs>
              <a:gs pos="95000">
                <a:srgbClr val="000000">
                  <a:shade val="47000"/>
                  <a:satMod val="150000"/>
                </a:srgbClr>
              </a:gs>
              <a:gs pos="100000">
                <a:srgbClr val="000000">
                  <a:shade val="39000"/>
                  <a:satMod val="150000"/>
                </a:srgbClr>
              </a:gs>
            </a:gsLst>
            <a:lin ang="5400000"/>
          </a:gradFill>
          <a:effectLst>
            <a:outerShdw blurRad="50800" algn="tl" rotWithShape="0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funtasto.com/" TargetMode="External"/><Relationship Id="rId5" Type="http://schemas.openxmlformats.org/officeDocument/2006/relationships/hyperlink" Target="http://www.youtube.com/watch?v=uSd3mfqBj-k" TargetMode="Externa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2687511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lien\Desktop\funtasto\0-intr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81965"/>
            <a:ext cx="7477246" cy="4205951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2000" endA="300" endPos="35000" dir="5400000" sy="-100000" algn="bl" rotWithShape="0"/>
          </a:effectLst>
          <a:scene3d>
            <a:camera prst="perspectiveContrastingRightFacing"/>
            <a:lightRig rig="threePt" dir="t"/>
          </a:scene3d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lien\Desktop\funtasto\0-intr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8813" y="358815"/>
            <a:ext cx="3601012" cy="2025569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2000" endA="300" endPos="35000" dir="5400000" sy="-100000" algn="bl" rotWithShape="0"/>
          </a:effectLst>
          <a:scene3d>
            <a:camera prst="perspectiveContrastingRightFacing"/>
            <a:lightRig rig="threePt" dir="t"/>
          </a:scene3d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2989" y="3090440"/>
            <a:ext cx="3492380" cy="2106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2000" endA="300" endPos="35000" dir="5400000" sy="-100000" algn="bl" rotWithShape="0"/>
          </a:effectLst>
          <a:scene3d>
            <a:camera prst="perspectiveContrastingRightFacing"/>
            <a:lightRig rig="threePt" dir="t"/>
          </a:scene3d>
        </p:spPr>
      </p:pic>
      <p:sp>
        <p:nvSpPr>
          <p:cNvPr id="4" name="pole tekstowe 3"/>
          <p:cNvSpPr txBox="1"/>
          <p:nvPr/>
        </p:nvSpPr>
        <p:spPr>
          <a:xfrm>
            <a:off x="3955369" y="3807408"/>
            <a:ext cx="28423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 err="1" smtClean="0">
                <a:solidFill>
                  <a:srgbClr val="C00000"/>
                </a:solidFill>
                <a:hlinkClick r:id="rId5"/>
              </a:rPr>
              <a:t>Funtasto</a:t>
            </a:r>
            <a:r>
              <a:rPr lang="pl-PL" sz="2400" b="1" dirty="0" smtClean="0">
                <a:solidFill>
                  <a:srgbClr val="C00000"/>
                </a:solidFill>
                <a:hlinkClick r:id="rId5"/>
              </a:rPr>
              <a:t> na </a:t>
            </a:r>
            <a:r>
              <a:rPr lang="pl-PL" sz="2400" b="1" dirty="0" err="1" smtClean="0">
                <a:solidFill>
                  <a:srgbClr val="C00000"/>
                </a:solidFill>
                <a:hlinkClick r:id="rId5"/>
              </a:rPr>
              <a:t>YouTube</a:t>
            </a:r>
            <a:endParaRPr lang="pl-PL" sz="2400" b="1" dirty="0">
              <a:solidFill>
                <a:srgbClr val="C00000"/>
              </a:solidFill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4059544" y="1030147"/>
            <a:ext cx="18796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 err="1" smtClean="0">
                <a:solidFill>
                  <a:srgbClr val="C00000"/>
                </a:solidFill>
                <a:hlinkClick r:id="rId6"/>
              </a:rPr>
              <a:t>f</a:t>
            </a:r>
            <a:r>
              <a:rPr lang="pl-PL" sz="2400" b="1" dirty="0" err="1" smtClean="0">
                <a:solidFill>
                  <a:srgbClr val="C00000"/>
                </a:solidFill>
                <a:hlinkClick r:id="rId6"/>
              </a:rPr>
              <a:t>untasto.com</a:t>
            </a:r>
            <a:endParaRPr lang="pl-PL" sz="2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Co to </a:t>
            </a:r>
            <a:r>
              <a:rPr lang="pl-PL" dirty="0" err="1" smtClean="0"/>
              <a:t>Funtasto</a:t>
            </a:r>
            <a:r>
              <a:rPr lang="pl-PL" dirty="0" smtClean="0"/>
              <a:t> ?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pl-PL" dirty="0" smtClean="0"/>
              <a:t>Bezpieczeństwo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 smtClean="0"/>
              <a:t>Edukacja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 smtClean="0"/>
              <a:t>Treści dostosowane do </a:t>
            </a:r>
            <a:r>
              <a:rPr lang="pl-PL" dirty="0" smtClean="0"/>
              <a:t>wieku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 smtClean="0"/>
              <a:t>Medium </a:t>
            </a:r>
            <a:r>
              <a:rPr lang="pl-PL" dirty="0" smtClean="0"/>
              <a:t>do aktywnego spędzania czasu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7079691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ED3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1. Bezpieczeństwo</a:t>
            </a:r>
            <a:r>
              <a:rPr lang="pl-PL" dirty="0" smtClean="0"/>
              <a:t>: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122744"/>
            <a:ext cx="5743866" cy="4391309"/>
          </a:xfrm>
        </p:spPr>
        <p:txBody>
          <a:bodyPr>
            <a:normAutofit/>
          </a:bodyPr>
          <a:lstStyle/>
          <a:p>
            <a:r>
              <a:rPr lang="pl-PL" dirty="0" err="1" smtClean="0"/>
              <a:t>Videoautoryzacja</a:t>
            </a:r>
            <a:endParaRPr lang="pl-PL" dirty="0"/>
          </a:p>
        </p:txBody>
      </p:sp>
      <p:pic>
        <p:nvPicPr>
          <p:cNvPr id="1026" name="Picture 2" descr="C:\Users\Alien\Desktop\funtasto\1-0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96053"/>
            <a:ext cx="9176793" cy="51619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4126364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2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1. </a:t>
            </a:r>
            <a:r>
              <a:rPr lang="pl-PL" dirty="0" smtClean="0"/>
              <a:t>Bezpieczeństwo: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Funty i </a:t>
            </a:r>
            <a:r>
              <a:rPr lang="pl-PL" dirty="0" err="1" smtClean="0"/>
              <a:t>Funtia</a:t>
            </a:r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pPr>
              <a:buNone/>
            </a:pPr>
            <a:r>
              <a:rPr lang="pl-PL" dirty="0" smtClean="0"/>
              <a:t>Przyjaciele z FUNTASTO !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3789196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ED3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lien\Desktop\funtasto\2-0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6300" y="1669650"/>
            <a:ext cx="9258998" cy="5208186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2. </a:t>
            </a:r>
            <a:r>
              <a:rPr lang="pl-PL" dirty="0" smtClean="0"/>
              <a:t>Edukacja: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134319"/>
            <a:ext cx="5743866" cy="4391309"/>
          </a:xfrm>
        </p:spPr>
        <p:txBody>
          <a:bodyPr/>
          <a:lstStyle/>
          <a:p>
            <a:r>
              <a:rPr lang="pl-PL" dirty="0" smtClean="0"/>
              <a:t>Plan lekcji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36217186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ED3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2. </a:t>
            </a:r>
            <a:r>
              <a:rPr lang="pl-PL" dirty="0" smtClean="0"/>
              <a:t>Edukacja: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134319"/>
            <a:ext cx="5743866" cy="5486400"/>
          </a:xfrm>
        </p:spPr>
        <p:txBody>
          <a:bodyPr/>
          <a:lstStyle/>
          <a:p>
            <a:r>
              <a:rPr lang="pl-PL" dirty="0" smtClean="0"/>
              <a:t>„</a:t>
            </a:r>
            <a:r>
              <a:rPr lang="pl-PL" dirty="0" err="1" smtClean="0"/>
              <a:t>Funtastyczna</a:t>
            </a:r>
            <a:r>
              <a:rPr lang="pl-PL" dirty="0" smtClean="0"/>
              <a:t> opowieść”</a:t>
            </a:r>
            <a:endParaRPr lang="pl-PL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761907"/>
            <a:ext cx="7729908" cy="3556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HeroicExtremeLeftFacing"/>
            <a:lightRig rig="threePt" dir="t"/>
          </a:scene3d>
        </p:spPr>
      </p:pic>
      <p:sp>
        <p:nvSpPr>
          <p:cNvPr id="6" name="Prostokąt 5"/>
          <p:cNvSpPr/>
          <p:nvPr/>
        </p:nvSpPr>
        <p:spPr>
          <a:xfrm>
            <a:off x="457200" y="5794309"/>
            <a:ext cx="50567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800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Piszemy ją razem z Wami!</a:t>
            </a:r>
            <a:endParaRPr lang="pl-PL" sz="2800" b="1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217186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ED3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2. </a:t>
            </a:r>
            <a:r>
              <a:rPr lang="pl-PL" dirty="0" smtClean="0"/>
              <a:t>Edukacja: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145894"/>
            <a:ext cx="5743866" cy="4391309"/>
          </a:xfrm>
        </p:spPr>
        <p:txBody>
          <a:bodyPr/>
          <a:lstStyle/>
          <a:p>
            <a:r>
              <a:rPr lang="pl-PL" dirty="0" smtClean="0"/>
              <a:t>Konkursy</a:t>
            </a:r>
            <a:endParaRPr lang="pl-PL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20011" y="274638"/>
            <a:ext cx="4534622" cy="59863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reflection blurRad="6350" stA="52000" endA="300" endPos="35000" dir="5400000" sy="-100000" algn="bl" rotWithShape="0"/>
            <a:softEdge rad="31750"/>
          </a:effectLst>
          <a:scene3d>
            <a:camera prst="isometricOffAxis2Left"/>
            <a:lightRig rig="threePt" dir="t"/>
          </a:scene3d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5075" y="1585726"/>
            <a:ext cx="3652351" cy="4598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  <a:softEdge rad="31750"/>
          </a:effectLst>
          <a:scene3d>
            <a:camera prst="isometricOffAxis1Righ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xmlns="" val="2067147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ED3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3. Treści dostosowane do wieku</a:t>
            </a:r>
            <a:endParaRPr lang="pl-PL" dirty="0"/>
          </a:p>
        </p:txBody>
      </p:sp>
      <p:pic>
        <p:nvPicPr>
          <p:cNvPr id="4098" name="Picture 2" descr="C:\Users\Alien\Desktop\funtasto\1-0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14500"/>
            <a:ext cx="9144000" cy="5143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017126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4. </a:t>
            </a:r>
            <a:r>
              <a:rPr lang="pl-PL" dirty="0" err="1" smtClean="0"/>
              <a:t>Funtasto</a:t>
            </a:r>
            <a:r>
              <a:rPr lang="pl-PL" dirty="0" smtClean="0"/>
              <a:t> </a:t>
            </a:r>
            <a:r>
              <a:rPr lang="pl-PL" dirty="0" smtClean="0"/>
              <a:t>jako medium do aktywnego spędzania czasu</a:t>
            </a:r>
            <a:endParaRPr lang="pl-PL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649187"/>
            <a:ext cx="5890197" cy="4138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xmlns="" val="134726622"/>
      </p:ext>
    </p:extLst>
  </p:cSld>
  <p:clrMapOvr>
    <a:masterClrMapping/>
  </p:clrMapOvr>
</p:sld>
</file>

<file path=ppt/theme/theme1.xml><?xml version="1.0" encoding="utf-8"?>
<a:theme xmlns:a="http://schemas.openxmlformats.org/drawingml/2006/main" name="funtast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funtasto.potx</Template>
  <TotalTime>1900</TotalTime>
  <Words>75</Words>
  <Application>Microsoft Office PowerPoint</Application>
  <PresentationFormat>Pokaz na ekranie (4:3)</PresentationFormat>
  <Paragraphs>25</Paragraphs>
  <Slides>11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11</vt:i4>
      </vt:variant>
    </vt:vector>
  </HeadingPairs>
  <TitlesOfParts>
    <vt:vector size="12" baseType="lpstr">
      <vt:lpstr>funtasto</vt:lpstr>
      <vt:lpstr>Slajd 1</vt:lpstr>
      <vt:lpstr>Co to Funtasto ?</vt:lpstr>
      <vt:lpstr>1. Bezpieczeństwo:</vt:lpstr>
      <vt:lpstr>1. Bezpieczeństwo:</vt:lpstr>
      <vt:lpstr>2. Edukacja:</vt:lpstr>
      <vt:lpstr>2. Edukacja:</vt:lpstr>
      <vt:lpstr>2. Edukacja:</vt:lpstr>
      <vt:lpstr>3. Treści dostosowane do wieku</vt:lpstr>
      <vt:lpstr>4. Funtasto jako medium do aktywnego spędzania czasu</vt:lpstr>
      <vt:lpstr>Slajd 10</vt:lpstr>
      <vt:lpstr>Slajd 11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Jakub Śpiewak</dc:creator>
  <cp:lastModifiedBy>Alien</cp:lastModifiedBy>
  <cp:revision>13</cp:revision>
  <dcterms:created xsi:type="dcterms:W3CDTF">2012-12-06T10:52:23Z</dcterms:created>
  <dcterms:modified xsi:type="dcterms:W3CDTF">2013-03-03T17:50:33Z</dcterms:modified>
</cp:coreProperties>
</file>