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5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3CDD5-D29E-4001-833F-41800D61C8AA}" type="datetimeFigureOut">
              <a:rPr lang="pl-PL" smtClean="0"/>
              <a:pPr/>
              <a:t>2008-12-04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678E0-7F50-4281-A11D-9D8DF5A3C1A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 userDrawn="1"/>
        </p:nvSpPr>
        <p:spPr>
          <a:xfrm>
            <a:off x="-39757" y="-26504"/>
            <a:ext cx="7368209" cy="7774688"/>
          </a:xfrm>
          <a:custGeom>
            <a:avLst/>
            <a:gdLst>
              <a:gd name="connsiteX0" fmla="*/ 7368209 w 7368209"/>
              <a:gd name="connsiteY0" fmla="*/ 5247861 h 7774688"/>
              <a:gd name="connsiteX1" fmla="*/ 5738192 w 7368209"/>
              <a:gd name="connsiteY1" fmla="*/ 0 h 7774688"/>
              <a:gd name="connsiteX2" fmla="*/ 0 w 7368209"/>
              <a:gd name="connsiteY2" fmla="*/ 0 h 7774688"/>
              <a:gd name="connsiteX3" fmla="*/ 53009 w 7368209"/>
              <a:gd name="connsiteY3" fmla="*/ 5830956 h 7774688"/>
              <a:gd name="connsiteX4" fmla="*/ 7275444 w 7368209"/>
              <a:gd name="connsiteY4" fmla="*/ 5711687 h 777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8209" h="7774688">
                <a:moveTo>
                  <a:pt x="7368209" y="5247861"/>
                </a:moveTo>
                <a:lnTo>
                  <a:pt x="5738192" y="0"/>
                </a:lnTo>
                <a:lnTo>
                  <a:pt x="0" y="0"/>
                </a:lnTo>
                <a:cubicBezTo>
                  <a:pt x="17630" y="1943652"/>
                  <a:pt x="53009" y="7774688"/>
                  <a:pt x="53009" y="5830956"/>
                </a:cubicBezTo>
                <a:lnTo>
                  <a:pt x="7275444" y="5711687"/>
                </a:lnTo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6429420" cy="1470025"/>
          </a:xfrm>
        </p:spPr>
        <p:txBody>
          <a:bodyPr/>
          <a:lstStyle>
            <a:lvl1pPr>
              <a:defRPr b="1" baseline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3643314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Bądź w sieci - bezpiecznie - nie daj się wkręcić!</a:t>
            </a:r>
            <a:endParaRPr lang="pl-PL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018131"/>
            <a:ext cx="1857355" cy="28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Obraz 13" descr="oeiizk_z_corel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43834" y="714356"/>
            <a:ext cx="1293025" cy="335851"/>
          </a:xfrm>
          <a:prstGeom prst="rect">
            <a:avLst/>
          </a:prstGeom>
        </p:spPr>
      </p:pic>
      <p:pic>
        <p:nvPicPr>
          <p:cNvPr id="15" name="Obraz 14" descr="mslogo-1.tif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33267" y="196503"/>
            <a:ext cx="2205725" cy="357190"/>
          </a:xfrm>
          <a:prstGeom prst="rect">
            <a:avLst/>
          </a:prstGeom>
        </p:spPr>
      </p:pic>
      <p:sp>
        <p:nvSpPr>
          <p:cNvPr id="16" name="Wybuch 1 15"/>
          <p:cNvSpPr/>
          <p:nvPr userDrawn="1"/>
        </p:nvSpPr>
        <p:spPr>
          <a:xfrm>
            <a:off x="-1428792" y="-857280"/>
            <a:ext cx="5429288" cy="2571768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487" cy="88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0" y="0"/>
            <a:ext cx="9144000" cy="2357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4000" cy="235743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0"/>
            <a:ext cx="9144000" cy="2357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 userDrawn="1"/>
        </p:nvSpPr>
        <p:spPr>
          <a:xfrm>
            <a:off x="0" y="0"/>
            <a:ext cx="9144000" cy="235743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0"/>
            <a:ext cx="9144000" cy="2357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 userDrawn="1"/>
        </p:nvSpPr>
        <p:spPr>
          <a:xfrm>
            <a:off x="0" y="0"/>
            <a:ext cx="9144000" cy="235743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8596" y="564357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8596" y="564357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 userDrawn="1"/>
        </p:nvSpPr>
        <p:spPr>
          <a:xfrm>
            <a:off x="1177637" y="-13856"/>
            <a:ext cx="7966364" cy="6109855"/>
          </a:xfrm>
          <a:custGeom>
            <a:avLst/>
            <a:gdLst>
              <a:gd name="connsiteX0" fmla="*/ 0 w 8146473"/>
              <a:gd name="connsiteY0" fmla="*/ 5818909 h 6220691"/>
              <a:gd name="connsiteX1" fmla="*/ 1094509 w 8146473"/>
              <a:gd name="connsiteY1" fmla="*/ 0 h 6220691"/>
              <a:gd name="connsiteX2" fmla="*/ 8146473 w 8146473"/>
              <a:gd name="connsiteY2" fmla="*/ 13855 h 6220691"/>
              <a:gd name="connsiteX3" fmla="*/ 8021782 w 8146473"/>
              <a:gd name="connsiteY3" fmla="*/ 5971309 h 6220691"/>
              <a:gd name="connsiteX4" fmla="*/ 138546 w 8146473"/>
              <a:gd name="connsiteY4" fmla="*/ 6220691 h 6220691"/>
              <a:gd name="connsiteX0" fmla="*/ 0 w 8146473"/>
              <a:gd name="connsiteY0" fmla="*/ 5818909 h 6220691"/>
              <a:gd name="connsiteX1" fmla="*/ 1094509 w 8146473"/>
              <a:gd name="connsiteY1" fmla="*/ 0 h 6220691"/>
              <a:gd name="connsiteX2" fmla="*/ 8146473 w 8146473"/>
              <a:gd name="connsiteY2" fmla="*/ 13855 h 6220691"/>
              <a:gd name="connsiteX3" fmla="*/ 8021781 w 8146473"/>
              <a:gd name="connsiteY3" fmla="*/ 5971309 h 6220691"/>
              <a:gd name="connsiteX4" fmla="*/ 138546 w 8146473"/>
              <a:gd name="connsiteY4" fmla="*/ 6220691 h 6220691"/>
              <a:gd name="connsiteX0" fmla="*/ 0 w 8146473"/>
              <a:gd name="connsiteY0" fmla="*/ 5818909 h 6220691"/>
              <a:gd name="connsiteX1" fmla="*/ 1094509 w 8146473"/>
              <a:gd name="connsiteY1" fmla="*/ 0 h 6220691"/>
              <a:gd name="connsiteX2" fmla="*/ 8146473 w 8146473"/>
              <a:gd name="connsiteY2" fmla="*/ 13855 h 6220691"/>
              <a:gd name="connsiteX3" fmla="*/ 8120955 w 8146473"/>
              <a:gd name="connsiteY3" fmla="*/ 5957172 h 6220691"/>
              <a:gd name="connsiteX4" fmla="*/ 138546 w 8146473"/>
              <a:gd name="connsiteY4" fmla="*/ 6220691 h 6220691"/>
              <a:gd name="connsiteX0" fmla="*/ 0 w 8146473"/>
              <a:gd name="connsiteY0" fmla="*/ 5833047 h 6234829"/>
              <a:gd name="connsiteX1" fmla="*/ 782818 w 8146473"/>
              <a:gd name="connsiteY1" fmla="*/ 0 h 6234829"/>
              <a:gd name="connsiteX2" fmla="*/ 8146473 w 8146473"/>
              <a:gd name="connsiteY2" fmla="*/ 27993 h 6234829"/>
              <a:gd name="connsiteX3" fmla="*/ 8120955 w 8146473"/>
              <a:gd name="connsiteY3" fmla="*/ 5971310 h 6234829"/>
              <a:gd name="connsiteX4" fmla="*/ 138546 w 8146473"/>
              <a:gd name="connsiteY4" fmla="*/ 6234829 h 623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46473" h="6234829">
                <a:moveTo>
                  <a:pt x="0" y="5833047"/>
                </a:moveTo>
                <a:lnTo>
                  <a:pt x="782818" y="0"/>
                </a:lnTo>
                <a:lnTo>
                  <a:pt x="8146473" y="27993"/>
                </a:lnTo>
                <a:lnTo>
                  <a:pt x="8120955" y="5971310"/>
                </a:lnTo>
                <a:lnTo>
                  <a:pt x="138546" y="6234829"/>
                </a:lnTo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 descr="oeiizk_z_core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43834" y="714356"/>
            <a:ext cx="1292691" cy="336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 descr="mslogo-1.tiff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3267" y="196503"/>
            <a:ext cx="2207029" cy="35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6923109" cy="1382260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6923109" cy="1522419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4662510" cy="365125"/>
          </a:xfrm>
        </p:spPr>
        <p:txBody>
          <a:bodyPr/>
          <a:lstStyle>
            <a:lvl1pPr marL="0" algn="ctr" defTabSz="914400" rtl="0" eaLnBrk="1" latinLnBrk="0" hangingPunct="1">
              <a:defRPr lang="pl-PL" sz="1800" b="1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pl-PL" dirty="0" smtClean="0"/>
              <a:t>Bądź w sieci - bezpiecznie - nie daj się wkręcić!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1500198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F509943B-ADD7-47AC-842C-2052CA34B6F5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flipH="1">
            <a:off x="0" y="5000636"/>
            <a:ext cx="1214769" cy="18573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rostokąt zaokrąglony 11"/>
          <p:cNvSpPr/>
          <p:nvPr userDrawn="1"/>
        </p:nvSpPr>
        <p:spPr>
          <a:xfrm>
            <a:off x="124691" y="6317673"/>
            <a:ext cx="661095" cy="23552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Wybuch 1 13"/>
          <p:cNvSpPr/>
          <p:nvPr userDrawn="1"/>
        </p:nvSpPr>
        <p:spPr>
          <a:xfrm>
            <a:off x="-1428792" y="-857280"/>
            <a:ext cx="5429288" cy="2571768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487" cy="88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 userDrawn="1"/>
        </p:nvSpPr>
        <p:spPr>
          <a:xfrm>
            <a:off x="1177637" y="-13856"/>
            <a:ext cx="7966364" cy="6109855"/>
          </a:xfrm>
          <a:custGeom>
            <a:avLst/>
            <a:gdLst>
              <a:gd name="connsiteX0" fmla="*/ 0 w 8146473"/>
              <a:gd name="connsiteY0" fmla="*/ 5818909 h 6220691"/>
              <a:gd name="connsiteX1" fmla="*/ 1094509 w 8146473"/>
              <a:gd name="connsiteY1" fmla="*/ 0 h 6220691"/>
              <a:gd name="connsiteX2" fmla="*/ 8146473 w 8146473"/>
              <a:gd name="connsiteY2" fmla="*/ 13855 h 6220691"/>
              <a:gd name="connsiteX3" fmla="*/ 8021782 w 8146473"/>
              <a:gd name="connsiteY3" fmla="*/ 5971309 h 6220691"/>
              <a:gd name="connsiteX4" fmla="*/ 138546 w 8146473"/>
              <a:gd name="connsiteY4" fmla="*/ 6220691 h 6220691"/>
              <a:gd name="connsiteX0" fmla="*/ 0 w 8146473"/>
              <a:gd name="connsiteY0" fmla="*/ 5818909 h 6220691"/>
              <a:gd name="connsiteX1" fmla="*/ 1094509 w 8146473"/>
              <a:gd name="connsiteY1" fmla="*/ 0 h 6220691"/>
              <a:gd name="connsiteX2" fmla="*/ 8146473 w 8146473"/>
              <a:gd name="connsiteY2" fmla="*/ 13855 h 6220691"/>
              <a:gd name="connsiteX3" fmla="*/ 8021781 w 8146473"/>
              <a:gd name="connsiteY3" fmla="*/ 5971309 h 6220691"/>
              <a:gd name="connsiteX4" fmla="*/ 138546 w 8146473"/>
              <a:gd name="connsiteY4" fmla="*/ 6220691 h 6220691"/>
              <a:gd name="connsiteX0" fmla="*/ 0 w 8146473"/>
              <a:gd name="connsiteY0" fmla="*/ 5818909 h 6220691"/>
              <a:gd name="connsiteX1" fmla="*/ 1094509 w 8146473"/>
              <a:gd name="connsiteY1" fmla="*/ 0 h 6220691"/>
              <a:gd name="connsiteX2" fmla="*/ 8146473 w 8146473"/>
              <a:gd name="connsiteY2" fmla="*/ 13855 h 6220691"/>
              <a:gd name="connsiteX3" fmla="*/ 8120955 w 8146473"/>
              <a:gd name="connsiteY3" fmla="*/ 5957172 h 6220691"/>
              <a:gd name="connsiteX4" fmla="*/ 138546 w 8146473"/>
              <a:gd name="connsiteY4" fmla="*/ 6220691 h 6220691"/>
              <a:gd name="connsiteX0" fmla="*/ 0 w 8146473"/>
              <a:gd name="connsiteY0" fmla="*/ 5833047 h 6234829"/>
              <a:gd name="connsiteX1" fmla="*/ 782818 w 8146473"/>
              <a:gd name="connsiteY1" fmla="*/ 0 h 6234829"/>
              <a:gd name="connsiteX2" fmla="*/ 8146473 w 8146473"/>
              <a:gd name="connsiteY2" fmla="*/ 27993 h 6234829"/>
              <a:gd name="connsiteX3" fmla="*/ 8120955 w 8146473"/>
              <a:gd name="connsiteY3" fmla="*/ 5971310 h 6234829"/>
              <a:gd name="connsiteX4" fmla="*/ 138546 w 8146473"/>
              <a:gd name="connsiteY4" fmla="*/ 6234829 h 623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46473" h="6234829">
                <a:moveTo>
                  <a:pt x="0" y="5833047"/>
                </a:moveTo>
                <a:lnTo>
                  <a:pt x="782818" y="0"/>
                </a:lnTo>
                <a:lnTo>
                  <a:pt x="8146473" y="27993"/>
                </a:lnTo>
                <a:lnTo>
                  <a:pt x="8120955" y="5971310"/>
                </a:lnTo>
                <a:lnTo>
                  <a:pt x="138546" y="6234829"/>
                </a:lnTo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b" anchorCtr="0"/>
          <a:lstStyle/>
          <a:p>
            <a:pPr algn="ctr"/>
            <a:endParaRPr lang="pl-PL"/>
          </a:p>
        </p:txBody>
      </p:sp>
      <p:pic>
        <p:nvPicPr>
          <p:cNvPr id="8" name="Obraz 7" descr="oeiizk_z_core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43834" y="714356"/>
            <a:ext cx="1292691" cy="336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 descr="mslogo-1.tiff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3267" y="196503"/>
            <a:ext cx="2207029" cy="35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03" y="3022593"/>
            <a:ext cx="6923109" cy="1382260"/>
          </a:xfrm>
        </p:spPr>
        <p:txBody>
          <a:bodyPr anchor="b" anchorCtr="0"/>
          <a:lstStyle>
            <a:lvl1pPr algn="l">
              <a:defRPr sz="4000" b="1" cap="all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71603" y="4357694"/>
            <a:ext cx="6923109" cy="152241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4662510" cy="365125"/>
          </a:xfrm>
        </p:spPr>
        <p:txBody>
          <a:bodyPr/>
          <a:lstStyle>
            <a:lvl1pPr marL="0" algn="ctr" defTabSz="914400" rtl="0" eaLnBrk="1" latinLnBrk="0" hangingPunct="1">
              <a:defRPr lang="pl-PL" sz="1800" b="1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pl-PL" dirty="0" smtClean="0"/>
              <a:t>Bądź w sieci - bezpiecznie - nie daj się wkręcić!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1500198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F509943B-ADD7-47AC-842C-2052CA34B6F5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flipH="1">
            <a:off x="0" y="5000636"/>
            <a:ext cx="1214769" cy="18573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rostokąt zaokrąglony 11"/>
          <p:cNvSpPr/>
          <p:nvPr userDrawn="1"/>
        </p:nvSpPr>
        <p:spPr>
          <a:xfrm>
            <a:off x="124691" y="6317673"/>
            <a:ext cx="661095" cy="23552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Wybuch 1 13"/>
          <p:cNvSpPr/>
          <p:nvPr userDrawn="1"/>
        </p:nvSpPr>
        <p:spPr>
          <a:xfrm>
            <a:off x="-1428792" y="-857280"/>
            <a:ext cx="5429288" cy="2571768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487" cy="88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 userDrawn="1"/>
        </p:nvSpPr>
        <p:spPr>
          <a:xfrm>
            <a:off x="888737" y="4475018"/>
            <a:ext cx="4029627" cy="1814946"/>
          </a:xfrm>
          <a:custGeom>
            <a:avLst/>
            <a:gdLst>
              <a:gd name="connsiteX0" fmla="*/ 221672 w 3990109"/>
              <a:gd name="connsiteY0" fmla="*/ 1343891 h 1814946"/>
              <a:gd name="connsiteX1" fmla="*/ 0 w 3990109"/>
              <a:gd name="connsiteY1" fmla="*/ 0 h 1814946"/>
              <a:gd name="connsiteX2" fmla="*/ 3990109 w 3990109"/>
              <a:gd name="connsiteY2" fmla="*/ 1801091 h 1814946"/>
              <a:gd name="connsiteX3" fmla="*/ 3990109 w 3990109"/>
              <a:gd name="connsiteY3" fmla="*/ 1814946 h 1814946"/>
              <a:gd name="connsiteX4" fmla="*/ 290945 w 3990109"/>
              <a:gd name="connsiteY4" fmla="*/ 1593273 h 1814946"/>
              <a:gd name="connsiteX0" fmla="*/ 221672 w 3990109"/>
              <a:gd name="connsiteY0" fmla="*/ 1343891 h 1814946"/>
              <a:gd name="connsiteX1" fmla="*/ 0 w 3990109"/>
              <a:gd name="connsiteY1" fmla="*/ 0 h 1814946"/>
              <a:gd name="connsiteX2" fmla="*/ 3990109 w 3990109"/>
              <a:gd name="connsiteY2" fmla="*/ 1801091 h 1814946"/>
              <a:gd name="connsiteX3" fmla="*/ 3990109 w 3990109"/>
              <a:gd name="connsiteY3" fmla="*/ 1814946 h 1814946"/>
              <a:gd name="connsiteX4" fmla="*/ 290945 w 3990109"/>
              <a:gd name="connsiteY4" fmla="*/ 1593273 h 1814946"/>
              <a:gd name="connsiteX0" fmla="*/ 261190 w 4029627"/>
              <a:gd name="connsiteY0" fmla="*/ 1343891 h 1814946"/>
              <a:gd name="connsiteX1" fmla="*/ 39518 w 4029627"/>
              <a:gd name="connsiteY1" fmla="*/ 0 h 1814946"/>
              <a:gd name="connsiteX2" fmla="*/ 4029627 w 4029627"/>
              <a:gd name="connsiteY2" fmla="*/ 1801091 h 1814946"/>
              <a:gd name="connsiteX3" fmla="*/ 4029627 w 4029627"/>
              <a:gd name="connsiteY3" fmla="*/ 1814946 h 1814946"/>
              <a:gd name="connsiteX4" fmla="*/ 330463 w 4029627"/>
              <a:gd name="connsiteY4" fmla="*/ 1593273 h 1814946"/>
              <a:gd name="connsiteX0" fmla="*/ 261190 w 4029627"/>
              <a:gd name="connsiteY0" fmla="*/ 1343891 h 1814946"/>
              <a:gd name="connsiteX1" fmla="*/ 39518 w 4029627"/>
              <a:gd name="connsiteY1" fmla="*/ 0 h 1814946"/>
              <a:gd name="connsiteX2" fmla="*/ 4029627 w 4029627"/>
              <a:gd name="connsiteY2" fmla="*/ 1801091 h 1814946"/>
              <a:gd name="connsiteX3" fmla="*/ 4029627 w 4029627"/>
              <a:gd name="connsiteY3" fmla="*/ 1814946 h 1814946"/>
              <a:gd name="connsiteX4" fmla="*/ 330463 w 4029627"/>
              <a:gd name="connsiteY4" fmla="*/ 1593273 h 1814946"/>
              <a:gd name="connsiteX0" fmla="*/ 261190 w 4029627"/>
              <a:gd name="connsiteY0" fmla="*/ 1343891 h 1814946"/>
              <a:gd name="connsiteX1" fmla="*/ 39518 w 4029627"/>
              <a:gd name="connsiteY1" fmla="*/ 0 h 1814946"/>
              <a:gd name="connsiteX2" fmla="*/ 4029627 w 4029627"/>
              <a:gd name="connsiteY2" fmla="*/ 1801091 h 1814946"/>
              <a:gd name="connsiteX3" fmla="*/ 4029627 w 4029627"/>
              <a:gd name="connsiteY3" fmla="*/ 1814946 h 1814946"/>
              <a:gd name="connsiteX4" fmla="*/ 330463 w 4029627"/>
              <a:gd name="connsiteY4" fmla="*/ 1593273 h 1814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9627" h="1814946">
                <a:moveTo>
                  <a:pt x="261190" y="1343891"/>
                </a:moveTo>
                <a:cubicBezTo>
                  <a:pt x="187299" y="895927"/>
                  <a:pt x="0" y="76911"/>
                  <a:pt x="39518" y="0"/>
                </a:cubicBezTo>
                <a:lnTo>
                  <a:pt x="4029627" y="1801091"/>
                </a:lnTo>
                <a:lnTo>
                  <a:pt x="4029627" y="1814946"/>
                </a:lnTo>
                <a:cubicBezTo>
                  <a:pt x="2796572" y="1741055"/>
                  <a:pt x="1586913" y="1799629"/>
                  <a:pt x="330463" y="1593273"/>
                </a:cubicBezTo>
              </a:path>
            </a:pathLst>
          </a:cu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 userDrawn="1"/>
        </p:nvSpPr>
        <p:spPr>
          <a:xfrm>
            <a:off x="928662" y="2571744"/>
            <a:ext cx="8001056" cy="3714776"/>
          </a:xfrm>
          <a:prstGeom prst="ellipse">
            <a:avLst/>
          </a:prstGeom>
          <a:gradFill>
            <a:gsLst>
              <a:gs pos="0">
                <a:srgbClr val="FFFF00"/>
              </a:gs>
              <a:gs pos="64999">
                <a:schemeClr val="bg1"/>
              </a:gs>
              <a:gs pos="0">
                <a:srgbClr val="FFC000">
                  <a:alpha val="49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6923109" cy="1382260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6923109" cy="1522419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4662510" cy="365125"/>
          </a:xfrm>
        </p:spPr>
        <p:txBody>
          <a:bodyPr/>
          <a:lstStyle>
            <a:lvl1pPr marL="0" algn="ctr" defTabSz="914400" rtl="0" eaLnBrk="1" latinLnBrk="0" hangingPunct="1">
              <a:defRPr lang="pl-PL" sz="1800" b="1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pl-PL" dirty="0" smtClean="0"/>
              <a:t>Bądź w sieci - bezpiecznie - nie daj się wkręcić!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1500198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F509943B-ADD7-47AC-842C-2052CA34B6F5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flipH="1">
            <a:off x="0" y="5000636"/>
            <a:ext cx="1214769" cy="18573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rostokąt zaokrąglony 11"/>
          <p:cNvSpPr/>
          <p:nvPr userDrawn="1"/>
        </p:nvSpPr>
        <p:spPr>
          <a:xfrm>
            <a:off x="124691" y="6317673"/>
            <a:ext cx="661095" cy="23552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Wybuch 1 13"/>
          <p:cNvSpPr/>
          <p:nvPr userDrawn="1"/>
        </p:nvSpPr>
        <p:spPr>
          <a:xfrm>
            <a:off x="-1428792" y="-857280"/>
            <a:ext cx="5429288" cy="2571768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487" cy="88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Wybuch 1 24"/>
          <p:cNvSpPr/>
          <p:nvPr userDrawn="1"/>
        </p:nvSpPr>
        <p:spPr>
          <a:xfrm>
            <a:off x="5572132" y="-785842"/>
            <a:ext cx="5429288" cy="271464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 descr="oeiizk_z_corel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43834" y="714356"/>
            <a:ext cx="1292691" cy="336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 descr="mslogo-1.tiff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3267" y="196503"/>
            <a:ext cx="2207029" cy="357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 userDrawn="1"/>
        </p:nvSpPr>
        <p:spPr>
          <a:xfrm>
            <a:off x="888737" y="4475018"/>
            <a:ext cx="4029627" cy="1814946"/>
          </a:xfrm>
          <a:custGeom>
            <a:avLst/>
            <a:gdLst>
              <a:gd name="connsiteX0" fmla="*/ 221672 w 3990109"/>
              <a:gd name="connsiteY0" fmla="*/ 1343891 h 1814946"/>
              <a:gd name="connsiteX1" fmla="*/ 0 w 3990109"/>
              <a:gd name="connsiteY1" fmla="*/ 0 h 1814946"/>
              <a:gd name="connsiteX2" fmla="*/ 3990109 w 3990109"/>
              <a:gd name="connsiteY2" fmla="*/ 1801091 h 1814946"/>
              <a:gd name="connsiteX3" fmla="*/ 3990109 w 3990109"/>
              <a:gd name="connsiteY3" fmla="*/ 1814946 h 1814946"/>
              <a:gd name="connsiteX4" fmla="*/ 290945 w 3990109"/>
              <a:gd name="connsiteY4" fmla="*/ 1593273 h 1814946"/>
              <a:gd name="connsiteX0" fmla="*/ 221672 w 3990109"/>
              <a:gd name="connsiteY0" fmla="*/ 1343891 h 1814946"/>
              <a:gd name="connsiteX1" fmla="*/ 0 w 3990109"/>
              <a:gd name="connsiteY1" fmla="*/ 0 h 1814946"/>
              <a:gd name="connsiteX2" fmla="*/ 3990109 w 3990109"/>
              <a:gd name="connsiteY2" fmla="*/ 1801091 h 1814946"/>
              <a:gd name="connsiteX3" fmla="*/ 3990109 w 3990109"/>
              <a:gd name="connsiteY3" fmla="*/ 1814946 h 1814946"/>
              <a:gd name="connsiteX4" fmla="*/ 290945 w 3990109"/>
              <a:gd name="connsiteY4" fmla="*/ 1593273 h 1814946"/>
              <a:gd name="connsiteX0" fmla="*/ 261190 w 4029627"/>
              <a:gd name="connsiteY0" fmla="*/ 1343891 h 1814946"/>
              <a:gd name="connsiteX1" fmla="*/ 39518 w 4029627"/>
              <a:gd name="connsiteY1" fmla="*/ 0 h 1814946"/>
              <a:gd name="connsiteX2" fmla="*/ 4029627 w 4029627"/>
              <a:gd name="connsiteY2" fmla="*/ 1801091 h 1814946"/>
              <a:gd name="connsiteX3" fmla="*/ 4029627 w 4029627"/>
              <a:gd name="connsiteY3" fmla="*/ 1814946 h 1814946"/>
              <a:gd name="connsiteX4" fmla="*/ 330463 w 4029627"/>
              <a:gd name="connsiteY4" fmla="*/ 1593273 h 1814946"/>
              <a:gd name="connsiteX0" fmla="*/ 261190 w 4029627"/>
              <a:gd name="connsiteY0" fmla="*/ 1343891 h 1814946"/>
              <a:gd name="connsiteX1" fmla="*/ 39518 w 4029627"/>
              <a:gd name="connsiteY1" fmla="*/ 0 h 1814946"/>
              <a:gd name="connsiteX2" fmla="*/ 4029627 w 4029627"/>
              <a:gd name="connsiteY2" fmla="*/ 1801091 h 1814946"/>
              <a:gd name="connsiteX3" fmla="*/ 4029627 w 4029627"/>
              <a:gd name="connsiteY3" fmla="*/ 1814946 h 1814946"/>
              <a:gd name="connsiteX4" fmla="*/ 330463 w 4029627"/>
              <a:gd name="connsiteY4" fmla="*/ 1593273 h 1814946"/>
              <a:gd name="connsiteX0" fmla="*/ 261190 w 4029627"/>
              <a:gd name="connsiteY0" fmla="*/ 1343891 h 1814946"/>
              <a:gd name="connsiteX1" fmla="*/ 39518 w 4029627"/>
              <a:gd name="connsiteY1" fmla="*/ 0 h 1814946"/>
              <a:gd name="connsiteX2" fmla="*/ 4029627 w 4029627"/>
              <a:gd name="connsiteY2" fmla="*/ 1801091 h 1814946"/>
              <a:gd name="connsiteX3" fmla="*/ 4029627 w 4029627"/>
              <a:gd name="connsiteY3" fmla="*/ 1814946 h 1814946"/>
              <a:gd name="connsiteX4" fmla="*/ 330463 w 4029627"/>
              <a:gd name="connsiteY4" fmla="*/ 1593273 h 1814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9627" h="1814946">
                <a:moveTo>
                  <a:pt x="261190" y="1343891"/>
                </a:moveTo>
                <a:cubicBezTo>
                  <a:pt x="187299" y="895927"/>
                  <a:pt x="0" y="76911"/>
                  <a:pt x="39518" y="0"/>
                </a:cubicBezTo>
                <a:lnTo>
                  <a:pt x="4029627" y="1801091"/>
                </a:lnTo>
                <a:lnTo>
                  <a:pt x="4029627" y="1814946"/>
                </a:lnTo>
                <a:cubicBezTo>
                  <a:pt x="2796572" y="1741055"/>
                  <a:pt x="1586913" y="1799629"/>
                  <a:pt x="330463" y="1593273"/>
                </a:cubicBezTo>
              </a:path>
            </a:pathLst>
          </a:cu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 userDrawn="1"/>
        </p:nvSpPr>
        <p:spPr>
          <a:xfrm>
            <a:off x="928662" y="2571744"/>
            <a:ext cx="8001056" cy="3714776"/>
          </a:xfrm>
          <a:prstGeom prst="ellipse">
            <a:avLst/>
          </a:prstGeom>
          <a:gradFill>
            <a:gsLst>
              <a:gs pos="0">
                <a:srgbClr val="FFFF00"/>
              </a:gs>
              <a:gs pos="64999">
                <a:schemeClr val="bg1"/>
              </a:gs>
              <a:gs pos="0">
                <a:srgbClr val="FFC000">
                  <a:alpha val="49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04" y="3286124"/>
            <a:ext cx="6923109" cy="1382260"/>
          </a:xfrm>
        </p:spPr>
        <p:txBody>
          <a:bodyPr anchor="b" anchorCtr="0"/>
          <a:lstStyle>
            <a:lvl1pPr algn="l">
              <a:defRPr sz="4000" b="1" cap="all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71603" y="4643447"/>
            <a:ext cx="6923109" cy="71438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14546" y="6356350"/>
            <a:ext cx="4662510" cy="365125"/>
          </a:xfrm>
        </p:spPr>
        <p:txBody>
          <a:bodyPr/>
          <a:lstStyle>
            <a:lvl1pPr marL="0" algn="ctr" defTabSz="914400" rtl="0" eaLnBrk="1" latinLnBrk="0" hangingPunct="1">
              <a:defRPr lang="pl-PL" sz="1800" b="1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pl-PL" dirty="0" smtClean="0"/>
              <a:t>Bądź w sieci - bezpiecznie - nie daj się wkręcić!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1500198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F509943B-ADD7-47AC-842C-2052CA34B6F5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flipH="1">
            <a:off x="0" y="5000636"/>
            <a:ext cx="1214769" cy="18573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rostokąt zaokrąglony 11"/>
          <p:cNvSpPr/>
          <p:nvPr userDrawn="1"/>
        </p:nvSpPr>
        <p:spPr>
          <a:xfrm>
            <a:off x="124691" y="6317673"/>
            <a:ext cx="661095" cy="23552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Wybuch 1 13"/>
          <p:cNvSpPr/>
          <p:nvPr userDrawn="1"/>
        </p:nvSpPr>
        <p:spPr>
          <a:xfrm>
            <a:off x="-1428792" y="-857280"/>
            <a:ext cx="5429288" cy="2571768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487" cy="88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Wybuch 1 24"/>
          <p:cNvSpPr/>
          <p:nvPr userDrawn="1"/>
        </p:nvSpPr>
        <p:spPr>
          <a:xfrm>
            <a:off x="5572132" y="-785842"/>
            <a:ext cx="5429288" cy="271464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 descr="oeiizk_z_corel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43834" y="714356"/>
            <a:ext cx="1292691" cy="336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 descr="mslogo-1.tiff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3267" y="196503"/>
            <a:ext cx="2207029" cy="357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28596" y="564357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0" y="6215082"/>
            <a:ext cx="7929586" cy="6429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 userDrawn="1"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230" y="5000636"/>
            <a:ext cx="1214769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6356668"/>
            <a:ext cx="1714480" cy="50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928794" y="6356350"/>
            <a:ext cx="4091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Bądź w sieci - bezpiecznie - nie daj się wkręcić!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143636" y="6356350"/>
            <a:ext cx="1500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943B-ADD7-47AC-842C-2052CA34B6F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85" r:id="rId3"/>
    <p:sldLayoutId id="2147483684" r:id="rId4"/>
    <p:sldLayoutId id="2147483686" r:id="rId5"/>
    <p:sldLayoutId id="2147483674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Bezpiecznym w sieci być!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Czyli jak się nie dać wkręcić …</a:t>
            </a:r>
            <a:endParaRPr lang="pl-PL" dirty="0"/>
          </a:p>
        </p:txBody>
      </p:sp>
      <p:pic>
        <p:nvPicPr>
          <p:cNvPr id="7" name="Obraz 6" descr="200235995-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11983" y="5225983"/>
            <a:ext cx="1632017" cy="1632017"/>
          </a:xfrm>
          <a:prstGeom prst="rect">
            <a:avLst/>
          </a:prstGeom>
        </p:spPr>
      </p:pic>
      <p:pic>
        <p:nvPicPr>
          <p:cNvPr id="17410" name="Picture 2" descr="C:\Users\Janek\AppData\Local\Microsoft\Windows\Temporary Internet Files\Content.IE5\DQ9GDQ8B\MCj042602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1983" y="5154545"/>
            <a:ext cx="1583028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4000" dirty="0" smtClean="0"/>
              <a:t>Bardzo ważnym jest…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Gdy tworzysz swoją stronę lub </a:t>
            </a:r>
            <a:r>
              <a:rPr lang="pl-PL" dirty="0" err="1" smtClean="0"/>
              <a:t>blog</a:t>
            </a:r>
            <a:r>
              <a:rPr lang="pl-PL" dirty="0" smtClean="0"/>
              <a:t>…</a:t>
            </a:r>
          </a:p>
          <a:p>
            <a:r>
              <a:rPr lang="pl-PL" dirty="0" smtClean="0"/>
              <a:t>Gdy korzystasz z grup i forów…</a:t>
            </a:r>
          </a:p>
          <a:p>
            <a:r>
              <a:rPr lang="pl-PL" dirty="0" smtClean="0"/>
              <a:t>Gdy wysyłasz pocztę elektroniczną…</a:t>
            </a:r>
          </a:p>
          <a:p>
            <a:r>
              <a:rPr lang="pl-PL" dirty="0" smtClean="0"/>
              <a:t>Gdy rozmawiasz poprzez komunikator…</a:t>
            </a:r>
          </a:p>
          <a:p>
            <a:endParaRPr lang="pl-PL" dirty="0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Bądź w sieci - bezpiecznie - nie daj się wkręcić!</a:t>
            </a:r>
            <a:endParaRPr lang="pl-PL" dirty="0"/>
          </a:p>
        </p:txBody>
      </p:sp>
      <p:grpSp>
        <p:nvGrpSpPr>
          <p:cNvPr id="17" name="Grupa 16"/>
          <p:cNvGrpSpPr/>
          <p:nvPr/>
        </p:nvGrpSpPr>
        <p:grpSpPr>
          <a:xfrm>
            <a:off x="285720" y="4357694"/>
            <a:ext cx="7500990" cy="1890706"/>
            <a:chOff x="285720" y="4357694"/>
            <a:chExt cx="7500990" cy="1890706"/>
          </a:xfrm>
        </p:grpSpPr>
        <p:sp>
          <p:nvSpPr>
            <p:cNvPr id="15" name="Dowolny kształt 14"/>
            <p:cNvSpPr/>
            <p:nvPr/>
          </p:nvSpPr>
          <p:spPr>
            <a:xfrm>
              <a:off x="4500562" y="4714884"/>
              <a:ext cx="3286148" cy="1533516"/>
            </a:xfrm>
            <a:custGeom>
              <a:avLst/>
              <a:gdLst>
                <a:gd name="connsiteX0" fmla="*/ 7368209 w 7368209"/>
                <a:gd name="connsiteY0" fmla="*/ 5247861 h 7774688"/>
                <a:gd name="connsiteX1" fmla="*/ 5738192 w 7368209"/>
                <a:gd name="connsiteY1" fmla="*/ 0 h 7774688"/>
                <a:gd name="connsiteX2" fmla="*/ 0 w 7368209"/>
                <a:gd name="connsiteY2" fmla="*/ 0 h 7774688"/>
                <a:gd name="connsiteX3" fmla="*/ 53009 w 7368209"/>
                <a:gd name="connsiteY3" fmla="*/ 5830956 h 7774688"/>
                <a:gd name="connsiteX4" fmla="*/ 7275444 w 7368209"/>
                <a:gd name="connsiteY4" fmla="*/ 5711687 h 7774688"/>
                <a:gd name="connsiteX0" fmla="*/ 7368209 w 7368209"/>
                <a:gd name="connsiteY0" fmla="*/ 5247861 h 7774688"/>
                <a:gd name="connsiteX1" fmla="*/ 5738192 w 7368209"/>
                <a:gd name="connsiteY1" fmla="*/ 0 h 7774688"/>
                <a:gd name="connsiteX2" fmla="*/ 0 w 7368209"/>
                <a:gd name="connsiteY2" fmla="*/ 0 h 7774688"/>
                <a:gd name="connsiteX3" fmla="*/ 53009 w 7368209"/>
                <a:gd name="connsiteY3" fmla="*/ 5830956 h 7774688"/>
                <a:gd name="connsiteX4" fmla="*/ 59400 w 7368209"/>
                <a:gd name="connsiteY4" fmla="*/ 5824540 h 7774688"/>
                <a:gd name="connsiteX5" fmla="*/ 7275444 w 7368209"/>
                <a:gd name="connsiteY5" fmla="*/ 5711687 h 7774688"/>
                <a:gd name="connsiteX0" fmla="*/ 7368209 w 7368209"/>
                <a:gd name="connsiteY0" fmla="*/ 5247861 h 7774688"/>
                <a:gd name="connsiteX1" fmla="*/ 5738192 w 7368209"/>
                <a:gd name="connsiteY1" fmla="*/ 0 h 7774688"/>
                <a:gd name="connsiteX2" fmla="*/ 0 w 7368209"/>
                <a:gd name="connsiteY2" fmla="*/ 0 h 7774688"/>
                <a:gd name="connsiteX3" fmla="*/ 53009 w 7368209"/>
                <a:gd name="connsiteY3" fmla="*/ 5830956 h 7774688"/>
                <a:gd name="connsiteX4" fmla="*/ 59400 w 7368209"/>
                <a:gd name="connsiteY4" fmla="*/ 5824540 h 7774688"/>
                <a:gd name="connsiteX5" fmla="*/ 7275444 w 7368209"/>
                <a:gd name="connsiteY5" fmla="*/ 5711687 h 7774688"/>
                <a:gd name="connsiteX0" fmla="*/ 7368209 w 7368209"/>
                <a:gd name="connsiteY0" fmla="*/ 5247861 h 7774688"/>
                <a:gd name="connsiteX1" fmla="*/ 5738192 w 7368209"/>
                <a:gd name="connsiteY1" fmla="*/ 0 h 7774688"/>
                <a:gd name="connsiteX2" fmla="*/ 0 w 7368209"/>
                <a:gd name="connsiteY2" fmla="*/ 0 h 7774688"/>
                <a:gd name="connsiteX3" fmla="*/ 53009 w 7368209"/>
                <a:gd name="connsiteY3" fmla="*/ 5830956 h 7774688"/>
                <a:gd name="connsiteX4" fmla="*/ 59400 w 7368209"/>
                <a:gd name="connsiteY4" fmla="*/ 5824540 h 7774688"/>
                <a:gd name="connsiteX5" fmla="*/ 7275444 w 7368209"/>
                <a:gd name="connsiteY5" fmla="*/ 5711687 h 7774688"/>
                <a:gd name="connsiteX0" fmla="*/ 7368209 w 7368209"/>
                <a:gd name="connsiteY0" fmla="*/ 5332166 h 7858993"/>
                <a:gd name="connsiteX1" fmla="*/ 5738192 w 7368209"/>
                <a:gd name="connsiteY1" fmla="*/ 84305 h 7858993"/>
                <a:gd name="connsiteX2" fmla="*/ 5688901 w 7368209"/>
                <a:gd name="connsiteY2" fmla="*/ 0 h 7858993"/>
                <a:gd name="connsiteX3" fmla="*/ 0 w 7368209"/>
                <a:gd name="connsiteY3" fmla="*/ 84305 h 7858993"/>
                <a:gd name="connsiteX4" fmla="*/ 53009 w 7368209"/>
                <a:gd name="connsiteY4" fmla="*/ 5915261 h 7858993"/>
                <a:gd name="connsiteX5" fmla="*/ 59400 w 7368209"/>
                <a:gd name="connsiteY5" fmla="*/ 5908845 h 7858993"/>
                <a:gd name="connsiteX6" fmla="*/ 7275444 w 7368209"/>
                <a:gd name="connsiteY6" fmla="*/ 5795992 h 7858993"/>
                <a:gd name="connsiteX0" fmla="*/ 7368209 w 7368209"/>
                <a:gd name="connsiteY0" fmla="*/ 6839660 h 9366487"/>
                <a:gd name="connsiteX1" fmla="*/ 5738192 w 7368209"/>
                <a:gd name="connsiteY1" fmla="*/ 1591799 h 9366487"/>
                <a:gd name="connsiteX2" fmla="*/ 5688901 w 7368209"/>
                <a:gd name="connsiteY2" fmla="*/ 1507494 h 9366487"/>
                <a:gd name="connsiteX3" fmla="*/ 0 w 7368209"/>
                <a:gd name="connsiteY3" fmla="*/ 1591799 h 9366487"/>
                <a:gd name="connsiteX4" fmla="*/ 53009 w 7368209"/>
                <a:gd name="connsiteY4" fmla="*/ 7422755 h 9366487"/>
                <a:gd name="connsiteX5" fmla="*/ 59400 w 7368209"/>
                <a:gd name="connsiteY5" fmla="*/ 7416339 h 9366487"/>
                <a:gd name="connsiteX6" fmla="*/ 7275444 w 7368209"/>
                <a:gd name="connsiteY6" fmla="*/ 7303486 h 936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8209" h="9366487">
                  <a:moveTo>
                    <a:pt x="7368209" y="6839660"/>
                  </a:moveTo>
                  <a:lnTo>
                    <a:pt x="5738192" y="1591799"/>
                  </a:lnTo>
                  <a:cubicBezTo>
                    <a:pt x="5721762" y="1563697"/>
                    <a:pt x="5447118" y="0"/>
                    <a:pt x="5688901" y="1507494"/>
                  </a:cubicBezTo>
                  <a:lnTo>
                    <a:pt x="0" y="1591799"/>
                  </a:lnTo>
                  <a:cubicBezTo>
                    <a:pt x="17630" y="3535451"/>
                    <a:pt x="53009" y="9366487"/>
                    <a:pt x="53009" y="7422755"/>
                  </a:cubicBezTo>
                  <a:cubicBezTo>
                    <a:pt x="55139" y="7420616"/>
                    <a:pt x="518777" y="9277835"/>
                    <a:pt x="59400" y="7416339"/>
                  </a:cubicBezTo>
                  <a:cubicBezTo>
                    <a:pt x="52106" y="8311699"/>
                    <a:pt x="4870096" y="7341104"/>
                    <a:pt x="7275444" y="7303486"/>
                  </a:cubicBezTo>
                </a:path>
              </a:pathLst>
            </a:custGeom>
            <a:solidFill>
              <a:schemeClr val="bg1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Elipsa 15"/>
            <p:cNvSpPr/>
            <p:nvPr/>
          </p:nvSpPr>
          <p:spPr>
            <a:xfrm>
              <a:off x="285720" y="4357694"/>
              <a:ext cx="6858048" cy="1643074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64999">
                  <a:schemeClr val="bg1"/>
                </a:gs>
                <a:gs pos="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…by pamiętać …</a:t>
              </a:r>
              <a:endPara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032" name="Picture 8" descr="C:\Users\Janek\AppData\Local\Microsoft\Windows\Temporary Internet Files\Content.IE5\AAZ04CXJ\MCj041132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3340" y="195258"/>
            <a:ext cx="1098654" cy="876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bi.pl/files/ekip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67"/>
          <a:stretch>
            <a:fillRect/>
          </a:stretch>
        </p:blipFill>
        <p:spPr bwMode="auto">
          <a:xfrm>
            <a:off x="2285984" y="3214686"/>
            <a:ext cx="3286148" cy="1869601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Nie każdemu w sieci możesz ufać!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Ludzie potrafią udawać kogoś, kim nie są i </a:t>
            </a:r>
            <a:br>
              <a:rPr lang="pl-PL" dirty="0" smtClean="0"/>
            </a:br>
            <a:r>
              <a:rPr lang="pl-PL" dirty="0" smtClean="0"/>
              <a:t>…na kogo nie wyglądają…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3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500034" y="3143248"/>
            <a:ext cx="7286676" cy="3429024"/>
            <a:chOff x="500034" y="4357694"/>
            <a:chExt cx="7286676" cy="1890706"/>
          </a:xfrm>
        </p:grpSpPr>
        <p:sp>
          <p:nvSpPr>
            <p:cNvPr id="8" name="Dowolny kształt 7"/>
            <p:cNvSpPr/>
            <p:nvPr/>
          </p:nvSpPr>
          <p:spPr>
            <a:xfrm>
              <a:off x="4500562" y="4714884"/>
              <a:ext cx="3286148" cy="1533516"/>
            </a:xfrm>
            <a:custGeom>
              <a:avLst/>
              <a:gdLst>
                <a:gd name="connsiteX0" fmla="*/ 7368209 w 7368209"/>
                <a:gd name="connsiteY0" fmla="*/ 5247861 h 7774688"/>
                <a:gd name="connsiteX1" fmla="*/ 5738192 w 7368209"/>
                <a:gd name="connsiteY1" fmla="*/ 0 h 7774688"/>
                <a:gd name="connsiteX2" fmla="*/ 0 w 7368209"/>
                <a:gd name="connsiteY2" fmla="*/ 0 h 7774688"/>
                <a:gd name="connsiteX3" fmla="*/ 53009 w 7368209"/>
                <a:gd name="connsiteY3" fmla="*/ 5830956 h 7774688"/>
                <a:gd name="connsiteX4" fmla="*/ 7275444 w 7368209"/>
                <a:gd name="connsiteY4" fmla="*/ 5711687 h 7774688"/>
                <a:gd name="connsiteX0" fmla="*/ 7368209 w 7368209"/>
                <a:gd name="connsiteY0" fmla="*/ 5247861 h 7774688"/>
                <a:gd name="connsiteX1" fmla="*/ 5738192 w 7368209"/>
                <a:gd name="connsiteY1" fmla="*/ 0 h 7774688"/>
                <a:gd name="connsiteX2" fmla="*/ 0 w 7368209"/>
                <a:gd name="connsiteY2" fmla="*/ 0 h 7774688"/>
                <a:gd name="connsiteX3" fmla="*/ 53009 w 7368209"/>
                <a:gd name="connsiteY3" fmla="*/ 5830956 h 7774688"/>
                <a:gd name="connsiteX4" fmla="*/ 59400 w 7368209"/>
                <a:gd name="connsiteY4" fmla="*/ 5824540 h 7774688"/>
                <a:gd name="connsiteX5" fmla="*/ 7275444 w 7368209"/>
                <a:gd name="connsiteY5" fmla="*/ 5711687 h 7774688"/>
                <a:gd name="connsiteX0" fmla="*/ 7368209 w 7368209"/>
                <a:gd name="connsiteY0" fmla="*/ 5247861 h 7774688"/>
                <a:gd name="connsiteX1" fmla="*/ 5738192 w 7368209"/>
                <a:gd name="connsiteY1" fmla="*/ 0 h 7774688"/>
                <a:gd name="connsiteX2" fmla="*/ 0 w 7368209"/>
                <a:gd name="connsiteY2" fmla="*/ 0 h 7774688"/>
                <a:gd name="connsiteX3" fmla="*/ 53009 w 7368209"/>
                <a:gd name="connsiteY3" fmla="*/ 5830956 h 7774688"/>
                <a:gd name="connsiteX4" fmla="*/ 59400 w 7368209"/>
                <a:gd name="connsiteY4" fmla="*/ 5824540 h 7774688"/>
                <a:gd name="connsiteX5" fmla="*/ 7275444 w 7368209"/>
                <a:gd name="connsiteY5" fmla="*/ 5711687 h 7774688"/>
                <a:gd name="connsiteX0" fmla="*/ 7368209 w 7368209"/>
                <a:gd name="connsiteY0" fmla="*/ 5247861 h 7774688"/>
                <a:gd name="connsiteX1" fmla="*/ 5738192 w 7368209"/>
                <a:gd name="connsiteY1" fmla="*/ 0 h 7774688"/>
                <a:gd name="connsiteX2" fmla="*/ 0 w 7368209"/>
                <a:gd name="connsiteY2" fmla="*/ 0 h 7774688"/>
                <a:gd name="connsiteX3" fmla="*/ 53009 w 7368209"/>
                <a:gd name="connsiteY3" fmla="*/ 5830956 h 7774688"/>
                <a:gd name="connsiteX4" fmla="*/ 59400 w 7368209"/>
                <a:gd name="connsiteY4" fmla="*/ 5824540 h 7774688"/>
                <a:gd name="connsiteX5" fmla="*/ 7275444 w 7368209"/>
                <a:gd name="connsiteY5" fmla="*/ 5711687 h 7774688"/>
                <a:gd name="connsiteX0" fmla="*/ 7368209 w 7368209"/>
                <a:gd name="connsiteY0" fmla="*/ 5332166 h 7858993"/>
                <a:gd name="connsiteX1" fmla="*/ 5738192 w 7368209"/>
                <a:gd name="connsiteY1" fmla="*/ 84305 h 7858993"/>
                <a:gd name="connsiteX2" fmla="*/ 5688901 w 7368209"/>
                <a:gd name="connsiteY2" fmla="*/ 0 h 7858993"/>
                <a:gd name="connsiteX3" fmla="*/ 0 w 7368209"/>
                <a:gd name="connsiteY3" fmla="*/ 84305 h 7858993"/>
                <a:gd name="connsiteX4" fmla="*/ 53009 w 7368209"/>
                <a:gd name="connsiteY4" fmla="*/ 5915261 h 7858993"/>
                <a:gd name="connsiteX5" fmla="*/ 59400 w 7368209"/>
                <a:gd name="connsiteY5" fmla="*/ 5908845 h 7858993"/>
                <a:gd name="connsiteX6" fmla="*/ 7275444 w 7368209"/>
                <a:gd name="connsiteY6" fmla="*/ 5795992 h 7858993"/>
                <a:gd name="connsiteX0" fmla="*/ 7368209 w 7368209"/>
                <a:gd name="connsiteY0" fmla="*/ 6839660 h 9366487"/>
                <a:gd name="connsiteX1" fmla="*/ 5738192 w 7368209"/>
                <a:gd name="connsiteY1" fmla="*/ 1591799 h 9366487"/>
                <a:gd name="connsiteX2" fmla="*/ 5688901 w 7368209"/>
                <a:gd name="connsiteY2" fmla="*/ 1507494 h 9366487"/>
                <a:gd name="connsiteX3" fmla="*/ 0 w 7368209"/>
                <a:gd name="connsiteY3" fmla="*/ 1591799 h 9366487"/>
                <a:gd name="connsiteX4" fmla="*/ 53009 w 7368209"/>
                <a:gd name="connsiteY4" fmla="*/ 7422755 h 9366487"/>
                <a:gd name="connsiteX5" fmla="*/ 59400 w 7368209"/>
                <a:gd name="connsiteY5" fmla="*/ 7416339 h 9366487"/>
                <a:gd name="connsiteX6" fmla="*/ 7275444 w 7368209"/>
                <a:gd name="connsiteY6" fmla="*/ 7303486 h 936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8209" h="9366487">
                  <a:moveTo>
                    <a:pt x="7368209" y="6839660"/>
                  </a:moveTo>
                  <a:lnTo>
                    <a:pt x="5738192" y="1591799"/>
                  </a:lnTo>
                  <a:cubicBezTo>
                    <a:pt x="5721762" y="1563697"/>
                    <a:pt x="5447118" y="0"/>
                    <a:pt x="5688901" y="1507494"/>
                  </a:cubicBezTo>
                  <a:lnTo>
                    <a:pt x="0" y="1591799"/>
                  </a:lnTo>
                  <a:cubicBezTo>
                    <a:pt x="17630" y="3535451"/>
                    <a:pt x="53009" y="9366487"/>
                    <a:pt x="53009" y="7422755"/>
                  </a:cubicBezTo>
                  <a:cubicBezTo>
                    <a:pt x="55139" y="7420616"/>
                    <a:pt x="518777" y="9277835"/>
                    <a:pt x="59400" y="7416339"/>
                  </a:cubicBezTo>
                  <a:cubicBezTo>
                    <a:pt x="52106" y="8311699"/>
                    <a:pt x="4870096" y="7341104"/>
                    <a:pt x="7275444" y="7303486"/>
                  </a:cubicBezTo>
                </a:path>
              </a:pathLst>
            </a:custGeom>
            <a:solidFill>
              <a:schemeClr val="bg1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/>
            <p:nvPr/>
          </p:nvSpPr>
          <p:spPr>
            <a:xfrm>
              <a:off x="500034" y="4357694"/>
              <a:ext cx="6643734" cy="1643074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64999">
                  <a:schemeClr val="bg1"/>
                </a:gs>
                <a:gs pos="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pl-P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l-PL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…dlatego…</a:t>
              </a:r>
              <a:endPara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1" name="Picture 5" descr="http://www.dbi.pl/files/sieciuch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286124"/>
            <a:ext cx="392909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Nigdy nie podawaj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swojego imienia i nazwiska</a:t>
            </a:r>
          </a:p>
          <a:p>
            <a:r>
              <a:rPr lang="pl-PL" dirty="0"/>
              <a:t>a</a:t>
            </a:r>
            <a:r>
              <a:rPr lang="pl-PL" dirty="0" smtClean="0"/>
              <a:t>dresu zamieszkania (nawet miejscowości)</a:t>
            </a:r>
          </a:p>
          <a:p>
            <a:r>
              <a:rPr lang="pl-PL" dirty="0" smtClean="0"/>
              <a:t>numeru telefonu komórkowego ani domowego</a:t>
            </a:r>
          </a:p>
          <a:p>
            <a:r>
              <a:rPr lang="pl-PL" dirty="0"/>
              <a:t>n</a:t>
            </a:r>
            <a:r>
              <a:rPr lang="pl-PL" dirty="0" smtClean="0"/>
              <a:t>azwy, numeru ani adresu szkoły</a:t>
            </a:r>
          </a:p>
          <a:p>
            <a:r>
              <a:rPr lang="pl-PL" dirty="0"/>
              <a:t>s</a:t>
            </a:r>
            <a:r>
              <a:rPr lang="pl-PL" dirty="0" smtClean="0"/>
              <a:t>woich haseł dostępu</a:t>
            </a:r>
          </a:p>
          <a:p>
            <a:endParaRPr lang="pl-PL" dirty="0"/>
          </a:p>
          <a:p>
            <a:r>
              <a:rPr lang="pl-PL" dirty="0"/>
              <a:t>d</a:t>
            </a:r>
            <a:r>
              <a:rPr lang="pl-PL" dirty="0" smtClean="0"/>
              <a:t>anych swoich przyjaciół, rodziny i znajomych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12" name="Picture 1" descr="C:\Users\Janek\AppData\Local\Microsoft\Windows\Temporary Internet Files\Content.IE5\FGDBS0GI\MCNA01595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1944" y="123820"/>
            <a:ext cx="98760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Nie publikuj w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Zdjęć i filmów na których widać:</a:t>
            </a:r>
          </a:p>
          <a:p>
            <a:pPr lvl="1"/>
            <a:r>
              <a:rPr lang="pl-PL" dirty="0" smtClean="0"/>
              <a:t>twoją szkołę, jej nazwę i numer</a:t>
            </a:r>
          </a:p>
          <a:p>
            <a:pPr lvl="1"/>
            <a:r>
              <a:rPr lang="pl-PL" dirty="0" smtClean="0"/>
              <a:t>twój dom i nazwę ulicy lub charakterystyczne miejsca w twojej miejscowości</a:t>
            </a:r>
          </a:p>
          <a:p>
            <a:pPr lvl="1"/>
            <a:r>
              <a:rPr lang="pl-PL" dirty="0"/>
              <a:t>t</a:t>
            </a:r>
            <a:r>
              <a:rPr lang="pl-PL" dirty="0" smtClean="0"/>
              <a:t>woje dokumenty</a:t>
            </a:r>
          </a:p>
          <a:p>
            <a:pPr lvl="1"/>
            <a:endParaRPr lang="pl-PL" dirty="0"/>
          </a:p>
          <a:p>
            <a:r>
              <a:rPr lang="pl-PL" dirty="0" smtClean="0"/>
              <a:t>Innych rzeczy, pozwalających rozpoznać ciebie i okolicę w której mieszkasz lub się uczysz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5</a:t>
            </a:fld>
            <a:endParaRPr lang="pl-PL"/>
          </a:p>
        </p:txBody>
      </p:sp>
      <p:pic>
        <p:nvPicPr>
          <p:cNvPr id="10" name="Picture 1" descr="C:\Users\Janek\AppData\Local\Microsoft\Windows\Temporary Internet Files\Content.IE5\FGDBS0GI\MCNA01595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1944" y="123820"/>
            <a:ext cx="987606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Dbaj o siebie i bliskich!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Zawsze będąc w sieci:</a:t>
            </a:r>
          </a:p>
          <a:p>
            <a:pPr lvl="1"/>
            <a:r>
              <a:rPr lang="pl-PL" b="1" dirty="0"/>
              <a:t>u</a:t>
            </a:r>
            <a:r>
              <a:rPr lang="pl-PL" b="1" dirty="0" smtClean="0"/>
              <a:t>żywaj pseudonimu</a:t>
            </a:r>
            <a:r>
              <a:rPr lang="pl-PL" dirty="0" smtClean="0"/>
              <a:t>, zamiast imienia czy nazwiska</a:t>
            </a:r>
          </a:p>
          <a:p>
            <a:pPr lvl="1"/>
            <a:r>
              <a:rPr lang="pl-PL" dirty="0" smtClean="0"/>
              <a:t>używaj adresu poczty elektronicznej </a:t>
            </a:r>
            <a:br>
              <a:rPr lang="pl-PL" dirty="0" smtClean="0"/>
            </a:br>
            <a:r>
              <a:rPr lang="pl-PL" dirty="0" smtClean="0"/>
              <a:t>z pseudonimem szczególnie w kontaktach </a:t>
            </a:r>
            <a:br>
              <a:rPr lang="pl-PL" dirty="0" smtClean="0"/>
            </a:br>
            <a:r>
              <a:rPr lang="pl-PL" dirty="0" smtClean="0"/>
              <a:t>z nieznajomymi</a:t>
            </a:r>
          </a:p>
          <a:p>
            <a:pPr lvl="1"/>
            <a:r>
              <a:rPr lang="pl-PL" dirty="0" smtClean="0"/>
              <a:t>zapytaj opiekunów o zgodę na podanie swoich danych osobowych, gdy chcesz je podać w sieci</a:t>
            </a:r>
          </a:p>
          <a:p>
            <a:pPr lvl="1"/>
            <a:r>
              <a:rPr lang="pl-PL" dirty="0" smtClean="0"/>
              <a:t>zapytaj, zanim opublikujesz czyjeś zdjęcie – dbaj </a:t>
            </a:r>
            <a:br>
              <a:rPr lang="pl-PL" dirty="0" smtClean="0"/>
            </a:br>
            <a:r>
              <a:rPr lang="pl-PL" dirty="0" smtClean="0"/>
              <a:t>o swoją rodzinę, przyjaciół i znajomych</a:t>
            </a:r>
          </a:p>
          <a:p>
            <a:pPr lvl="1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Bądź w sieci - bezpiecznie - nie daj się wkręcić!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6</a:t>
            </a:fld>
            <a:endParaRPr lang="pl-PL"/>
          </a:p>
        </p:txBody>
      </p:sp>
      <p:pic>
        <p:nvPicPr>
          <p:cNvPr id="6" name="Picture 3" descr="C:\Users\Janek\AppData\Local\Microsoft\Windows\Temporary Internet Files\Content.IE5\QPYH8POO\MCj042475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3876" y="90510"/>
            <a:ext cx="1043544" cy="1088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Nie bój się!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Mówić innym, że sobie nie życzysz, aby publikowali twoje zdjęcia</a:t>
            </a:r>
          </a:p>
          <a:p>
            <a:r>
              <a:rPr lang="pl-PL" dirty="0" smtClean="0"/>
              <a:t>Informować dorosłych o rzeczach, które wydają Ci się złe, a spotkać można je w sieci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Więcej informacji!</a:t>
            </a:r>
            <a:endParaRPr lang="pl-PL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http://sieciaki.pl</a:t>
            </a:r>
          </a:p>
          <a:p>
            <a:r>
              <a:rPr lang="pl-PL" dirty="0" smtClean="0"/>
              <a:t>http://dzieckowsieci.pl</a:t>
            </a:r>
          </a:p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Bądź w sieci - bezpiecznie - nie daj się wkręcić!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43B-ADD7-47AC-842C-2052CA34B6F5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5124" name="Picture 4" descr="http://fdn.home.pl/sieciaki/grafiki/sieciaki-zasa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5018076" cy="351472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Chmurka 9"/>
          <p:cNvSpPr/>
          <p:nvPr/>
        </p:nvSpPr>
        <p:spPr>
          <a:xfrm>
            <a:off x="4643438" y="2928934"/>
            <a:ext cx="4286280" cy="250033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Odwiedź te serwisy, dowiedz się więcej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i opowiedz o tym innym!</a:t>
            </a:r>
            <a:endParaRPr lang="pl-PL" sz="2400" b="1" dirty="0">
              <a:solidFill>
                <a:schemeClr val="tx1"/>
              </a:solidFill>
            </a:endParaRPr>
          </a:p>
        </p:txBody>
      </p:sp>
      <p:pic>
        <p:nvPicPr>
          <p:cNvPr id="11" name="Picture 5" descr="http://www.dbi.pl/files/sieciuch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57166"/>
            <a:ext cx="1547810" cy="851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3322</TotalTime>
  <Words>297</Words>
  <Application>Microsoft Office PowerPoint</Application>
  <PresentationFormat>Pokaz na ekranie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Bezpiecznym w sieci być!</vt:lpstr>
      <vt:lpstr>Bardzo ważnym jest…</vt:lpstr>
      <vt:lpstr>Nie każdemu w sieci możesz ufać!</vt:lpstr>
      <vt:lpstr>Nigdy nie podawaj</vt:lpstr>
      <vt:lpstr>Nie publikuj w sieci</vt:lpstr>
      <vt:lpstr>Dbaj o siebie i bliskich!</vt:lpstr>
      <vt:lpstr>Nie bój się!</vt:lpstr>
      <vt:lpstr>Więcej informacji!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Bezpiecznym w sieci być!</dc:title>
  <dc:creator>Janusz Wierzbicki</dc:creator>
  <cp:lastModifiedBy>Janusz Wierzbicki</cp:lastModifiedBy>
  <cp:revision>8</cp:revision>
  <dcterms:created xsi:type="dcterms:W3CDTF">2008-11-23T19:16:33Z</dcterms:created>
  <dcterms:modified xsi:type="dcterms:W3CDTF">2008-12-05T11:22:27Z</dcterms:modified>
</cp:coreProperties>
</file>